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73" r:id="rId11"/>
    <p:sldId id="264" r:id="rId12"/>
    <p:sldId id="270" r:id="rId13"/>
    <p:sldId id="265" r:id="rId14"/>
    <p:sldId id="271" r:id="rId15"/>
    <p:sldId id="272" r:id="rId16"/>
    <p:sldId id="266" r:id="rId17"/>
    <p:sldId id="274" r:id="rId18"/>
    <p:sldId id="275" r:id="rId19"/>
    <p:sldId id="267" r:id="rId20"/>
    <p:sldId id="268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2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E7EE4-7C9F-4E55-B04E-1F917EF8B3A4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2BEE6-4236-4294-A9A1-44B81B3C3B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730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E7EE4-7C9F-4E55-B04E-1F917EF8B3A4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2BEE6-4236-4294-A9A1-44B81B3C3B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657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E7EE4-7C9F-4E55-B04E-1F917EF8B3A4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2BEE6-4236-4294-A9A1-44B81B3C3B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120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E7EE4-7C9F-4E55-B04E-1F917EF8B3A4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2BEE6-4236-4294-A9A1-44B81B3C3B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566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E7EE4-7C9F-4E55-B04E-1F917EF8B3A4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2BEE6-4236-4294-A9A1-44B81B3C3B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7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E7EE4-7C9F-4E55-B04E-1F917EF8B3A4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2BEE6-4236-4294-A9A1-44B81B3C3B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061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E7EE4-7C9F-4E55-B04E-1F917EF8B3A4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2BEE6-4236-4294-A9A1-44B81B3C3B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886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E7EE4-7C9F-4E55-B04E-1F917EF8B3A4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2BEE6-4236-4294-A9A1-44B81B3C3B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264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E7EE4-7C9F-4E55-B04E-1F917EF8B3A4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2BEE6-4236-4294-A9A1-44B81B3C3B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79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E7EE4-7C9F-4E55-B04E-1F917EF8B3A4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2BEE6-4236-4294-A9A1-44B81B3C3B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248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E7EE4-7C9F-4E55-B04E-1F917EF8B3A4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2BEE6-4236-4294-A9A1-44B81B3C3B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054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E7EE4-7C9F-4E55-B04E-1F917EF8B3A4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2BEE6-4236-4294-A9A1-44B81B3C3B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861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7" Type="http://schemas.openxmlformats.org/officeDocument/2006/relationships/image" Target="../media/image3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16042" y="843677"/>
            <a:ext cx="9168063" cy="3416320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perspectiveBelow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Проект группа № 7 «Пчелка».</a:t>
            </a:r>
          </a:p>
          <a:p>
            <a:pPr algn="ctr"/>
            <a:endParaRPr lang="ru-RU" sz="5400" b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/>
            </a:endParaRPr>
          </a:p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МАМЫ РАЗНЫЕ НУЖНЫ, </a:t>
            </a:r>
          </a:p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МАМЫ ВСЯКИЕ ВАЖНЫ!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31957" y="5317958"/>
            <a:ext cx="935144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Подготовил: воспитатель </a:t>
            </a:r>
            <a:r>
              <a:rPr lang="ru-RU" sz="32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Шаповалова</a:t>
            </a:r>
            <a:r>
              <a:rPr lang="ru-RU" sz="32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Т. А</a:t>
            </a:r>
            <a:endParaRPr lang="ru-RU" sz="3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3722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52278"/>
            <a:ext cx="12193057" cy="68585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40" y="425191"/>
            <a:ext cx="4761054" cy="2674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495" y="3543556"/>
            <a:ext cx="4949597" cy="2780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075" y="425191"/>
            <a:ext cx="4977643" cy="27960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4715" y="3174982"/>
            <a:ext cx="4584589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163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94481" y="486137"/>
            <a:ext cx="10185722" cy="6789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lnSpc>
                <a:spcPct val="150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b="1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Знакомство и заучивание наизусть пословиц и поговорок о маме.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b="1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Рисование </a:t>
            </a:r>
            <a:r>
              <a:rPr lang="ru-RU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«Рисунок для мамы»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«Мамин портрет»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Раскраски на тему: </a:t>
            </a:r>
            <a:r>
              <a:rPr lang="ru-RU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«8 Марта!» «Весна», «Первые цветы».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Слушание детских песен о маме. </a:t>
            </a:r>
          </a:p>
          <a:p>
            <a:pPr>
              <a:lnSpc>
                <a:spcPct val="1500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обучающего видео и мультфильмов по теме.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8 Марта»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Мультфильм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«Мама для мамонтёнка»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Бурёнка Даша, песенка о маме»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Кукутики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песенка «Мама».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Сказка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«Мама»</a:t>
            </a:r>
          </a:p>
          <a:p>
            <a:pPr indent="228600"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Заучивание песен о </a:t>
            </a:r>
            <a:r>
              <a:rPr lang="ru-RU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маме</a:t>
            </a:r>
            <a:r>
              <a:rPr lang="ru-RU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28600" algn="just"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Разучивание танцев.</a:t>
            </a:r>
            <a:endParaRPr lang="ru-RU" b="1" dirty="0" smtClean="0">
              <a:solidFill>
                <a:srgbClr val="11111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50000"/>
              </a:lnSpc>
              <a:spcAft>
                <a:spcPts val="0"/>
              </a:spcAft>
            </a:pPr>
            <a:endParaRPr lang="ru-RU" b="1" dirty="0">
              <a:solidFill>
                <a:srgbClr val="11111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50000"/>
              </a:lnSpc>
              <a:spcAft>
                <a:spcPts val="0"/>
              </a:spcAft>
            </a:pPr>
            <a:endParaRPr lang="ru-RU" b="1" dirty="0" smtClean="0">
              <a:solidFill>
                <a:srgbClr val="11111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50000"/>
              </a:lnSpc>
              <a:spcAft>
                <a:spcPts val="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049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867" y="502531"/>
            <a:ext cx="4472894" cy="2512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70385" y="441383"/>
            <a:ext cx="4494836" cy="25248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46377" y="3814847"/>
            <a:ext cx="4597325" cy="25824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867" y="3873973"/>
            <a:ext cx="4386805" cy="24641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8411252" y="6229048"/>
            <a:ext cx="1125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«Семья».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709160" y="3059965"/>
            <a:ext cx="23423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«Рисунок для мамы»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38850" y="2966260"/>
            <a:ext cx="39404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/>
              <a:t> </a:t>
            </a:r>
            <a:r>
              <a:rPr lang="ru-RU" b="1" dirty="0"/>
              <a:t>«Подбери словечко» </a:t>
            </a:r>
            <a:endParaRPr lang="ru-RU" b="1" dirty="0" smtClean="0"/>
          </a:p>
          <a:p>
            <a:pPr algn="ctr"/>
            <a:r>
              <a:rPr lang="ru-RU" b="1" dirty="0" smtClean="0"/>
              <a:t>(</a:t>
            </a:r>
            <a:r>
              <a:rPr lang="ru-RU" b="1" dirty="0"/>
              <a:t>Мама, она, какая? прилагательные</a:t>
            </a:r>
            <a:r>
              <a:rPr lang="ru-RU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905397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09284" y="334259"/>
            <a:ext cx="10370917" cy="6971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Художественная деятельность: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Изготовление праздничных открыток к 8 марта;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изготовление подарков мамам, бабушкам, воспитателям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Оригами «Цветок».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Лепка «Весенняя полянка».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Коллективная работа «Букет цветов для мамочки».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Речевое развитие: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Артикуляционная гимнастика, Дыхательная гимнастика,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Пальчиковая гимнастика.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Рассказ «Моя мама…»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Рассказ по картине «Праздник 8 марта»</a:t>
            </a:r>
            <a:r>
              <a:rPr lang="ru-RU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Физкультминутка </a:t>
            </a:r>
            <a:endParaRPr lang="ru-RU" b="1" dirty="0" smtClean="0">
              <a:solidFill>
                <a:srgbClr val="11111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400" dirty="0"/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Пальчиковая гимнастика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Наши мамы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Помощники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Экспериментирование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Выращивание лука на окошке».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«Посадили семечко цветочка»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sz="1400" b="1" dirty="0">
              <a:solidFill>
                <a:srgbClr val="11111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348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3" y="4702"/>
            <a:ext cx="12184696" cy="68538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10" y="289368"/>
            <a:ext cx="4617555" cy="2593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322" y="289368"/>
            <a:ext cx="4617555" cy="2593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75" y="3368233"/>
            <a:ext cx="4432106" cy="2489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772" y="3368234"/>
            <a:ext cx="4432105" cy="2489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6355" y="2874414"/>
            <a:ext cx="4962574" cy="49381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44204" y="5953279"/>
            <a:ext cx="5224725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210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9" y="87299"/>
            <a:ext cx="12193057" cy="68585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71411" y="1706280"/>
            <a:ext cx="5233796" cy="2939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807" y="303417"/>
            <a:ext cx="4757078" cy="2672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93225" y="586390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Поздравление для работников детского сада «Коллективная работа».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225" y="3669853"/>
            <a:ext cx="4429748" cy="2488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6939249" y="6220182"/>
            <a:ext cx="2983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Лепка «Весенняя полянка».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448014" y="2966971"/>
            <a:ext cx="2149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Оригами «Цветок».</a:t>
            </a:r>
          </a:p>
        </p:txBody>
      </p:sp>
    </p:spTree>
    <p:extLst>
      <p:ext uri="{BB962C8B-B14F-4D97-AF65-F5344CB8AC3E}">
        <p14:creationId xmlns:p14="http://schemas.microsoft.com/office/powerpoint/2010/main" val="42091403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72273" y="821804"/>
            <a:ext cx="8900932" cy="373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Совместная работа  </a:t>
            </a:r>
            <a:r>
              <a:rPr lang="ru-RU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родителями: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Рассказать родителям о том, что в группе будет проводиться проект «Мамы всякие важны, мамы разные нужны».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Подготовить папку передвижку для родителей о празднике «8 марта».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Консультация для родителей:</a:t>
            </a:r>
            <a:r>
              <a:rPr lang="ru-RU" i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«История возникновения праздника 8 Марта».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Участие родителей в подготовке к празднику.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Оказание помощи в оформлении </a:t>
            </a:r>
            <a:r>
              <a:rPr lang="ru-RU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окон.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Рассказать о выставке подделок «Мамины руки не знают скуки».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1240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21" y="393539"/>
            <a:ext cx="4155335" cy="23341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45776" y="1373867"/>
            <a:ext cx="4473612" cy="25129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97430" y="1368794"/>
            <a:ext cx="4450463" cy="2499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30689" y="3844584"/>
            <a:ext cx="3376784" cy="1896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90475" y="3890243"/>
            <a:ext cx="3544904" cy="1991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5878104" y="4800895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/>
              <a:t>Участие наших мам в выставке </a:t>
            </a:r>
            <a:r>
              <a:rPr lang="ru-RU" sz="2000" b="1" dirty="0" smtClean="0"/>
              <a:t>подделок</a:t>
            </a:r>
          </a:p>
          <a:p>
            <a:r>
              <a:rPr lang="ru-RU" sz="2000" b="1" dirty="0" smtClean="0"/>
              <a:t> </a:t>
            </a:r>
            <a:r>
              <a:rPr lang="ru-RU" sz="2000" b="1" dirty="0"/>
              <a:t>«Мамины руки не знают скуки».</a:t>
            </a:r>
          </a:p>
        </p:txBody>
      </p:sp>
    </p:spTree>
    <p:extLst>
      <p:ext uri="{BB962C8B-B14F-4D97-AF65-F5344CB8AC3E}">
        <p14:creationId xmlns:p14="http://schemas.microsoft.com/office/powerpoint/2010/main" val="15558036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-297"/>
            <a:ext cx="12193057" cy="68585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57" y="186545"/>
            <a:ext cx="2861171" cy="28611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249" y="3696454"/>
            <a:ext cx="3714945" cy="278620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819" y="3602216"/>
            <a:ext cx="3495555" cy="262166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967" y="266461"/>
            <a:ext cx="3601787" cy="270134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514" y="290453"/>
            <a:ext cx="3782906" cy="283717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723403" y="3115395"/>
            <a:ext cx="64209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Праздничный </a:t>
            </a:r>
            <a:r>
              <a:rPr lang="ru-RU" sz="2000" b="1" dirty="0"/>
              <a:t>концерт «Мамин праздник» 05.03.2019 г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1962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71959" y="726012"/>
            <a:ext cx="964942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lnSpc>
                <a:spcPct val="150000"/>
              </a:lnSpc>
              <a:spcAft>
                <a:spcPts val="0"/>
              </a:spcAft>
            </a:pPr>
            <a:r>
              <a:rPr lang="ru-RU" b="1" i="1" u="sng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этап</a:t>
            </a:r>
            <a:r>
              <a:rPr lang="ru-RU" b="1" i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b="1" i="1" u="sng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Заключительный</a:t>
            </a:r>
            <a:r>
              <a:rPr lang="ru-RU" b="1" i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Праздничный концерт «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Мамин праздник» 05.03.2019 г.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Поздравление девочек с праздником.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Поздравить мам с праздником 8 марта.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Украшение группы к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празднику.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Участие наших мам в выставке подделок «Мамины руки не знают скуки».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Поздравление для работников детского сада «Коллективная работа».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 экспериментирования высаживание саженцев цветов из выращенных семечек.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254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310" y="195804"/>
            <a:ext cx="9838480" cy="629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9533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5195" y="556804"/>
            <a:ext cx="11563108" cy="5383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lnSpc>
                <a:spcPct val="150000"/>
              </a:lnSpc>
              <a:spcAft>
                <a:spcPts val="0"/>
              </a:spcAft>
            </a:pPr>
            <a:r>
              <a:rPr lang="ru-RU" b="1" i="1" u="sng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Предполагаемый результат</a:t>
            </a:r>
            <a:r>
              <a:rPr lang="ru-RU" b="1" i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После завершения </a:t>
            </a:r>
            <a:r>
              <a:rPr lang="ru-RU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дети приобретут следующие </a:t>
            </a:r>
            <a:r>
              <a:rPr lang="ru-RU" u="sng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знания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получат новые знания о </a:t>
            </a:r>
            <a:r>
              <a:rPr lang="ru-RU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празднике 8 Марта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его традициях </a:t>
            </a:r>
            <a:r>
              <a:rPr lang="ru-RU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празднования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50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познакомятся с профессиями женщин и их значимостью для других людей;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50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научатся интонационно читать произведения о маме и бабушке, анализировать их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50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составят рассказы описательного характера о своей маме и своей семье.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50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появление желания быть похожими на близких людей в делах, поступках.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50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появление заботливого, уважительного отношения к матери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50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появление практических навыков детей в общении со сверстниками и взрослыми.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298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215" y="497712"/>
            <a:ext cx="10840779" cy="4749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47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504" y="462383"/>
            <a:ext cx="9352344" cy="5214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360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2093970"/>
              </p:ext>
            </p:extLst>
          </p:nvPr>
        </p:nvGraphicFramePr>
        <p:xfrm>
          <a:off x="1678329" y="1250068"/>
          <a:ext cx="9572263" cy="5185455"/>
        </p:xfrm>
        <a:graphic>
          <a:graphicData uri="http://schemas.openxmlformats.org/drawingml/2006/table">
            <a:tbl>
              <a:tblPr firstRow="1" firstCol="1" bandRow="1"/>
              <a:tblGrid>
                <a:gridCol w="3507129"/>
                <a:gridCol w="3220354"/>
                <a:gridCol w="2844780"/>
              </a:tblGrid>
              <a:tr h="9901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1600" b="1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Что за праздник 8 Марта.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1600" b="1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Что можно сделать и узнать о празднике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1600" b="1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Где мы можем об этом узнать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01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1600" b="1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 знаю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1600" b="1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Можно сделать всем подарки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1600" b="1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 книг, энциклопедий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90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1600" b="1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Праздник женщин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1600" b="1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Можно спеть песенку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1600" b="1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Посмотреть обучающее видео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01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1600" b="1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Праздник мам и бабушек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1600" b="1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Как появился праздник 8 марта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1600" b="1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Спросить у родителей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01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1600" b="1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 забыл, что за праздник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1600" b="1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Почему праздник 8 марта весной.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1600" b="1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Посмотреть в интернете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560371" y="478183"/>
            <a:ext cx="2677720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28600" algn="ctr">
              <a:lnSpc>
                <a:spcPct val="150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b="1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 трёх вопросов: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697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5551406" y="3053124"/>
            <a:ext cx="1666875" cy="914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МАМЫ РАЗНЫЕ НУЖНЫ, МАМЫ ВСЯКИЕ ВАЖНЫ.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6214148" y="4479533"/>
            <a:ext cx="323850" cy="708499"/>
          </a:xfrm>
          <a:prstGeom prst="downArrow">
            <a:avLst>
              <a:gd name="adj1" fmla="val 50000"/>
              <a:gd name="adj2" fmla="val 33088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7812911" y="3498439"/>
            <a:ext cx="855242" cy="409630"/>
          </a:xfrm>
          <a:prstGeom prst="rightArrow">
            <a:avLst>
              <a:gd name="adj1" fmla="val 50000"/>
              <a:gd name="adj2" fmla="val 41379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 rot="16200000">
            <a:off x="6123755" y="2053657"/>
            <a:ext cx="689166" cy="285750"/>
          </a:xfrm>
          <a:prstGeom prst="rightArrow">
            <a:avLst>
              <a:gd name="adj1" fmla="val 50000"/>
              <a:gd name="adj2" fmla="val 36667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4"/>
          <p:cNvSpPr>
            <a:spLocks noChangeArrowheads="1"/>
          </p:cNvSpPr>
          <p:nvPr/>
        </p:nvSpPr>
        <p:spPr bwMode="auto">
          <a:xfrm rot="-2662769">
            <a:off x="7497550" y="2669588"/>
            <a:ext cx="757115" cy="343179"/>
          </a:xfrm>
          <a:prstGeom prst="rightArrow">
            <a:avLst>
              <a:gd name="adj1" fmla="val 50000"/>
              <a:gd name="adj2" fmla="val 38462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"/>
          <p:cNvSpPr>
            <a:spLocks noChangeArrowheads="1"/>
          </p:cNvSpPr>
          <p:nvPr/>
        </p:nvSpPr>
        <p:spPr bwMode="auto">
          <a:xfrm rot="2476556">
            <a:off x="7421642" y="4404078"/>
            <a:ext cx="883278" cy="304800"/>
          </a:xfrm>
          <a:prstGeom prst="rightArrow">
            <a:avLst>
              <a:gd name="adj1" fmla="val 50000"/>
              <a:gd name="adj2" fmla="val 34375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5"/>
          <p:cNvSpPr>
            <a:spLocks noChangeArrowheads="1"/>
          </p:cNvSpPr>
          <p:nvPr/>
        </p:nvSpPr>
        <p:spPr bwMode="auto">
          <a:xfrm rot="13895867">
            <a:off x="4699987" y="2521249"/>
            <a:ext cx="762947" cy="280987"/>
          </a:xfrm>
          <a:prstGeom prst="rightArrow">
            <a:avLst>
              <a:gd name="adj1" fmla="val 50000"/>
              <a:gd name="adj2" fmla="val 37712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auto">
          <a:xfrm rot="8299953">
            <a:off x="4411849" y="4211042"/>
            <a:ext cx="926589" cy="353848"/>
          </a:xfrm>
          <a:prstGeom prst="rightArrow">
            <a:avLst>
              <a:gd name="adj1" fmla="val 50000"/>
              <a:gd name="adj2" fmla="val 48100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3334674" y="1400547"/>
            <a:ext cx="1552045" cy="6916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Познавательное развитие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5761037" y="998538"/>
            <a:ext cx="1230072" cy="57426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Социальное развитие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8511169" y="1419899"/>
            <a:ext cx="1519499" cy="76229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Художественно- Эстетическое развитие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9630458" y="3316780"/>
            <a:ext cx="1643284" cy="105051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Речевое развитие.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Взаимодействие с логопедами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8460291" y="5281694"/>
            <a:ext cx="1323975" cy="6477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Физическое развитие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1407691" y="3298469"/>
            <a:ext cx="2086212" cy="6493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Экспериментирование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2222078" y="5055746"/>
            <a:ext cx="1704975" cy="609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Музыкальное развитие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5744438" y="5538330"/>
            <a:ext cx="1447800" cy="5476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Взаимодействие с родителями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AutoShape 8"/>
          <p:cNvSpPr>
            <a:spLocks noChangeArrowheads="1"/>
          </p:cNvSpPr>
          <p:nvPr/>
        </p:nvSpPr>
        <p:spPr bwMode="auto">
          <a:xfrm rot="10800000">
            <a:off x="4088533" y="3473940"/>
            <a:ext cx="922940" cy="290513"/>
          </a:xfrm>
          <a:prstGeom prst="rightArrow">
            <a:avLst>
              <a:gd name="adj1" fmla="val 50000"/>
              <a:gd name="adj2" fmla="val 40984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Rectangle 1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" name="Rectangle 20"/>
          <p:cNvSpPr>
            <a:spLocks noChangeArrowheads="1"/>
          </p:cNvSpPr>
          <p:nvPr/>
        </p:nvSpPr>
        <p:spPr bwMode="auto">
          <a:xfrm>
            <a:off x="3544060" y="96560"/>
            <a:ext cx="5562805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1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Паутинка проекта</a:t>
            </a:r>
            <a:endParaRPr kumimoji="0" lang="ru-RU" alt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26"/>
          <p:cNvSpPr>
            <a:spLocks noChangeArrowheads="1"/>
          </p:cNvSpPr>
          <p:nvPr/>
        </p:nvSpPr>
        <p:spPr bwMode="auto">
          <a:xfrm>
            <a:off x="0" y="10572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angle 27"/>
          <p:cNvSpPr>
            <a:spLocks noChangeArrowheads="1"/>
          </p:cNvSpPr>
          <p:nvPr/>
        </p:nvSpPr>
        <p:spPr bwMode="auto">
          <a:xfrm>
            <a:off x="0" y="15144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smtClean="0">
                <a:ln>
                  <a:noFill/>
                </a:ln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endParaRPr kumimoji="0" lang="ru-RU" alt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ectangle 31"/>
          <p:cNvSpPr>
            <a:spLocks noChangeArrowheads="1"/>
          </p:cNvSpPr>
          <p:nvPr/>
        </p:nvSpPr>
        <p:spPr bwMode="auto">
          <a:xfrm>
            <a:off x="0" y="19716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334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020" y="240301"/>
            <a:ext cx="9248172" cy="588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339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81965" y="648183"/>
            <a:ext cx="10336192" cy="5683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этап: Реализация проекта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50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b="1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Рассматривание слайдов с репродукциями женских портретов.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Беседа о маме:</a:t>
            </a:r>
            <a:r>
              <a:rPr lang="ru-RU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«8 Марта – Международный женский день»; «Женщина – труженица»; «Семейные традиции»; «Моя любимая мама»; «Мамы разные важны, мамы всякие нужны»; рассматривание альбома «Наши мамы»; «Кем работает моя мама»; «Что ты делаешь, когда огорчается мама?»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Дидактические игры: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«Подбери словечко» (Мама, она, какая? прилагательные).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«Цветочная полянка из напольной мозаики»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«Выкладываем цветок для мамы, с помощью конструктора ТИКО»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Сюжетно-ролевые игры: 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«Мама - парикмахер», «Мама – врач», «Семья».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Чтение стихов о маме</a:t>
            </a:r>
            <a:r>
              <a:rPr lang="ru-RU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заучивание наизусть.</a:t>
            </a:r>
          </a:p>
          <a:p>
            <a:pPr indent="228600"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497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26574" y="1407819"/>
            <a:ext cx="4553813" cy="2558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416" y="409915"/>
            <a:ext cx="4790947" cy="26912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111" y="3408589"/>
            <a:ext cx="4957823" cy="2784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0826" y="3017519"/>
            <a:ext cx="6803726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1338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260</Words>
  <Application>Microsoft Office PowerPoint</Application>
  <PresentationFormat>Широкоэкранный</PresentationFormat>
  <Paragraphs>110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20</cp:revision>
  <dcterms:created xsi:type="dcterms:W3CDTF">2019-03-18T05:58:42Z</dcterms:created>
  <dcterms:modified xsi:type="dcterms:W3CDTF">2019-03-22T01:47:04Z</dcterms:modified>
</cp:coreProperties>
</file>