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Дед Мороз</a:t>
            </a:r>
            <a:b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Санта Клаус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upload/blogs/22802_7a2b41df37a829fc1a3c2234004c7f5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373338" cy="394940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099" name="Picture 3" descr="C:\Users\Админ\Desktop\noviy-god-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180626" cy="38884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Кремлевские куранты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krem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90312" cy="595866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картики к занятию\108395366_large_3431020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083"/>
            <a:ext cx="9031054" cy="692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Атрибуты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\Desktop\kolo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2304256" cy="255154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3076" name="Picture 4" descr="C:\Users\Админ\Desktop\0_8dac0_27616487_X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1936996" cy="525658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3077" name="Picture 5" descr="C:\Users\Админ\Desktop\-font-b-Glasses-b-font-font-b-frame-b-font-Women-font-b-Men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1872208" cy="187220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3079" name="Picture 7" descr="C:\Users\Админ\Desktop\n_g_meshok_deda_moroza_krasn_s_blest_snezh_75H50sm-57788-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88840"/>
            <a:ext cx="2334163" cy="273630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7" name="Picture 3" descr="C:\Users\Админ\Desktop\94796006_KAagard_SantasWorkshop_CandyCa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420888"/>
            <a:ext cx="1224136" cy="400463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Россия, Вологодская область, город Великий Устюг, дом Деда Мороза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картики к занятию\5b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581586" cy="439320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Финляндия, город </a:t>
            </a:r>
            <a:r>
              <a:rPr lang="ru-RU" sz="4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Рованиеми</a:t>
            </a: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 Санта Клауса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\Desktop\картики к занятию\Finlyand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1"/>
            <a:ext cx="6048672" cy="463479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67683580_4507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71010" cy="56710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93624755_CS400__HO_HO_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ПОМОЩНИКИ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upload/blogs/22802_f07e67645248e30cb11cc9eba351b214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427351" cy="4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дмин\Desktop\sneguroc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340768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Дед Мороз и  Санта Клаус</vt:lpstr>
      <vt:lpstr>Кремлевские куранты</vt:lpstr>
      <vt:lpstr>Слайд 3</vt:lpstr>
      <vt:lpstr>Атрибуты</vt:lpstr>
      <vt:lpstr> Россия, Вологодская область, город Великий Устюг, дом Деда Мороза</vt:lpstr>
      <vt:lpstr>Финляндия, город Рованиеми, дом Санта Клауса </vt:lpstr>
      <vt:lpstr>Слайд 7</vt:lpstr>
      <vt:lpstr>Слайд 8</vt:lpstr>
      <vt:lpstr>ПОМОЩНИКИ</vt:lpstr>
      <vt:lpstr>ПОДАРКИ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 и  Санта Клаус</dc:title>
  <dc:creator>Админ</dc:creator>
  <cp:lastModifiedBy>Админ</cp:lastModifiedBy>
  <cp:revision>15</cp:revision>
  <dcterms:created xsi:type="dcterms:W3CDTF">2016-11-19T12:00:11Z</dcterms:created>
  <dcterms:modified xsi:type="dcterms:W3CDTF">2016-11-22T07:46:05Z</dcterms:modified>
</cp:coreProperties>
</file>